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20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07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2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3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55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1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0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97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1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21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44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E74F-D56B-4B4C-88A6-BC0A607F66AC}" type="datetimeFigureOut">
              <a:rPr kumimoji="1" lang="ja-JP" altLang="en-US" smtClean="0"/>
              <a:t>2014/05/21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168F-8CA6-7542-82EE-1BD3C2D94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80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DSC031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540000" y="2"/>
            <a:ext cx="4320001" cy="3240000"/>
          </a:xfrm>
          <a:prstGeom prst="rect">
            <a:avLst/>
          </a:prstGeom>
        </p:spPr>
      </p:pic>
      <p:pic>
        <p:nvPicPr>
          <p:cNvPr id="10" name="図 9" descr="DSC031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878" y="0"/>
            <a:ext cx="4320000" cy="324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46877" y="3009167"/>
            <a:ext cx="38936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0000"/>
                </a:solidFill>
              </a:rPr>
              <a:t>学生実験室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12</a:t>
            </a:r>
            <a:r>
              <a:rPr lang="ja-JP" altLang="en-US" sz="1200" dirty="0" smtClean="0">
                <a:solidFill>
                  <a:srgbClr val="FF0000"/>
                </a:solidFill>
              </a:rPr>
              <a:t>スパン（化学６スパン、物理</a:t>
            </a:r>
            <a:r>
              <a:rPr lang="en-US" altLang="ja-JP" sz="1200" dirty="0" smtClean="0">
                <a:solidFill>
                  <a:srgbClr val="FF0000"/>
                </a:solidFill>
              </a:rPr>
              <a:t>5</a:t>
            </a:r>
            <a:r>
              <a:rPr lang="ja-JP" altLang="en-US" sz="1200" dirty="0" smtClean="0">
                <a:solidFill>
                  <a:srgbClr val="FF0000"/>
                </a:solidFill>
              </a:rPr>
              <a:t>スパン、十準備室</a:t>
            </a:r>
            <a:r>
              <a:rPr lang="en-US" altLang="ja-JP" sz="1200" dirty="0" smtClean="0">
                <a:solidFill>
                  <a:srgbClr val="FF0000"/>
                </a:solidFill>
              </a:rPr>
              <a:t>1</a:t>
            </a:r>
            <a:r>
              <a:rPr lang="ja-JP" altLang="en-US" sz="1200" dirty="0" smtClean="0">
                <a:solidFill>
                  <a:srgbClr val="FF0000"/>
                </a:solidFill>
              </a:rPr>
              <a:t>スパン）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34158" y="2824501"/>
            <a:ext cx="13388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化学実験室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4" name="図 13" descr="DSC0313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7" y="3618000"/>
            <a:ext cx="4320000" cy="3240000"/>
          </a:xfrm>
          <a:prstGeom prst="rect">
            <a:avLst/>
          </a:prstGeom>
        </p:spPr>
      </p:pic>
      <p:pic>
        <p:nvPicPr>
          <p:cNvPr id="15" name="図 14" descr="DSC0313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98" y="3618000"/>
            <a:ext cx="4320000" cy="3240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523129" y="6488668"/>
            <a:ext cx="14921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出席システム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54016" y="6488668"/>
            <a:ext cx="21980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電源は天井つり下げ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2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3" name="図 2" descr="DSC031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21" y="0"/>
            <a:ext cx="4320000" cy="3240000"/>
          </a:xfrm>
          <a:prstGeom prst="rect">
            <a:avLst/>
          </a:prstGeom>
        </p:spPr>
      </p:pic>
      <p:pic>
        <p:nvPicPr>
          <p:cNvPr id="4" name="図 3" descr="DSC031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21" y="3309120"/>
            <a:ext cx="4320000" cy="3240000"/>
          </a:xfrm>
          <a:prstGeom prst="rect">
            <a:avLst/>
          </a:prstGeom>
        </p:spPr>
      </p:pic>
      <p:pic>
        <p:nvPicPr>
          <p:cNvPr id="5" name="図 4" descr="DSC0312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09120"/>
            <a:ext cx="4320000" cy="324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715053" y="5996160"/>
            <a:ext cx="137252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AV</a:t>
            </a:r>
            <a:r>
              <a:rPr kumimoji="1" lang="ja-JP" altLang="en-US" dirty="0" smtClean="0">
                <a:solidFill>
                  <a:srgbClr val="FF0000"/>
                </a:solidFill>
              </a:rPr>
              <a:t>機器完備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35" y="3421440"/>
            <a:ext cx="4320000" cy="3240000"/>
          </a:xfrm>
          <a:prstGeom prst="rect">
            <a:avLst/>
          </a:prstGeom>
        </p:spPr>
      </p:pic>
      <p:pic>
        <p:nvPicPr>
          <p:cNvPr id="3" name="図 2" descr="DSC03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019" y="3421440"/>
            <a:ext cx="4320000" cy="324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06602" y="6318028"/>
            <a:ext cx="304933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蹴り込み式、移動可能収納庫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9" name="図 8" descr="DSC0315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018" y="129600"/>
            <a:ext cx="4320001" cy="3240000"/>
          </a:xfrm>
          <a:prstGeom prst="rect">
            <a:avLst/>
          </a:prstGeom>
        </p:spPr>
      </p:pic>
      <p:pic>
        <p:nvPicPr>
          <p:cNvPr id="10" name="図 9" descr="DSC0315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7" y="129600"/>
            <a:ext cx="4320001" cy="324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971371" y="2903038"/>
            <a:ext cx="8771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実験台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983" y="0"/>
            <a:ext cx="4320000" cy="3240000"/>
          </a:xfrm>
          <a:prstGeom prst="rect">
            <a:avLst/>
          </a:prstGeom>
        </p:spPr>
      </p:pic>
      <p:pic>
        <p:nvPicPr>
          <p:cNvPr id="4" name="図 3" descr="DSC031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5" name="図 4" descr="DSC0315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2800"/>
            <a:ext cx="4320000" cy="3240000"/>
          </a:xfrm>
          <a:prstGeom prst="rect">
            <a:avLst/>
          </a:prstGeom>
        </p:spPr>
      </p:pic>
      <p:pic>
        <p:nvPicPr>
          <p:cNvPr id="6" name="図 5" descr="DSC0310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983" y="3412800"/>
            <a:ext cx="4320000" cy="324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88573" y="6177600"/>
            <a:ext cx="8771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準備室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9552" y="6177600"/>
            <a:ext cx="263405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学生の荷物収納ロッカー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073" y="2764800"/>
            <a:ext cx="39293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水、乾式スクラバードラフトチャンバー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3" name="図 2" descr="DSC0314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659" y="86400"/>
            <a:ext cx="4320000" cy="3240000"/>
          </a:xfrm>
          <a:prstGeom prst="rect">
            <a:avLst/>
          </a:prstGeom>
        </p:spPr>
      </p:pic>
      <p:pic>
        <p:nvPicPr>
          <p:cNvPr id="4" name="図 3" descr="DSC031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8" y="3326400"/>
            <a:ext cx="4320000" cy="324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74806" y="2799360"/>
            <a:ext cx="133882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物理実験室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7" name="図 6" descr="DSC0315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01" y="3326400"/>
            <a:ext cx="4320000" cy="324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427908" y="6091200"/>
            <a:ext cx="6463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暗室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3" name="図 2" descr="DSC0312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397" y="3395520"/>
            <a:ext cx="4320000" cy="3240000"/>
          </a:xfrm>
          <a:prstGeom prst="rect">
            <a:avLst/>
          </a:prstGeom>
        </p:spPr>
      </p:pic>
      <p:pic>
        <p:nvPicPr>
          <p:cNvPr id="4" name="図 3" descr="DSC031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02" y="3335040"/>
            <a:ext cx="4320000" cy="3240000"/>
          </a:xfrm>
          <a:prstGeom prst="rect">
            <a:avLst/>
          </a:prstGeom>
        </p:spPr>
      </p:pic>
      <p:pic>
        <p:nvPicPr>
          <p:cNvPr id="5" name="図 4" descr="DSC0312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0" y="95040"/>
            <a:ext cx="4320000" cy="324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06982" y="2853388"/>
            <a:ext cx="8380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TEM</a:t>
            </a:r>
            <a:r>
              <a:rPr kumimoji="1" lang="ja-JP" altLang="en-US" dirty="0" smtClean="0">
                <a:solidFill>
                  <a:srgbClr val="FF0000"/>
                </a:solidFill>
              </a:rPr>
              <a:t>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2696" y="2628229"/>
            <a:ext cx="342511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光学物性測定室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(UV,FTIR,</a:t>
            </a:r>
            <a:r>
              <a:rPr lang="ja-JP" altLang="en-US" dirty="0" smtClean="0">
                <a:solidFill>
                  <a:srgbClr val="FF0000"/>
                </a:solidFill>
              </a:rPr>
              <a:t>近赤外線測定装置など）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3634" y="6266188"/>
            <a:ext cx="18004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磁気物性測定室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78644" y="6205708"/>
            <a:ext cx="15696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熱物性測定室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21" y="77760"/>
            <a:ext cx="4320000" cy="3240000"/>
          </a:xfrm>
          <a:prstGeom prst="rect">
            <a:avLst/>
          </a:prstGeom>
        </p:spPr>
      </p:pic>
      <p:pic>
        <p:nvPicPr>
          <p:cNvPr id="3" name="図 2" descr="DSC0316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21" y="3317760"/>
            <a:ext cx="4320000" cy="3240000"/>
          </a:xfrm>
          <a:prstGeom prst="rect">
            <a:avLst/>
          </a:prstGeom>
        </p:spPr>
      </p:pic>
      <p:pic>
        <p:nvPicPr>
          <p:cNvPr id="4" name="図 3" descr="DSC0316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6" y="3317760"/>
            <a:ext cx="4320000" cy="324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0074" y="682560"/>
            <a:ext cx="40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共通機器センター</a:t>
            </a:r>
            <a:endParaRPr kumimoji="1" lang="en-US" altLang="ja-JP" dirty="0" smtClean="0"/>
          </a:p>
          <a:p>
            <a:r>
              <a:rPr lang="ja-JP" altLang="en-US" dirty="0" smtClean="0"/>
              <a:t>（材料工、電子応用、応用物理の</a:t>
            </a:r>
            <a:r>
              <a:rPr lang="en-US" altLang="ja-JP" dirty="0" smtClean="0"/>
              <a:t>3</a:t>
            </a:r>
            <a:r>
              <a:rPr lang="ja-JP" altLang="en-US" dirty="0" smtClean="0"/>
              <a:t>学科で共同運営）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0175" y="6188428"/>
            <a:ext cx="8717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FE SEM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7907" y="6188428"/>
            <a:ext cx="4796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6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3" name="図 2" descr="DSC0316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785" y="3317760"/>
            <a:ext cx="4320000" cy="3240000"/>
          </a:xfrm>
          <a:prstGeom prst="rect">
            <a:avLst/>
          </a:prstGeom>
        </p:spPr>
      </p:pic>
      <p:pic>
        <p:nvPicPr>
          <p:cNvPr id="4" name="図 3" descr="DSC031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86880"/>
            <a:ext cx="4320000" cy="3240000"/>
          </a:xfrm>
          <a:prstGeom prst="rect">
            <a:avLst/>
          </a:prstGeom>
        </p:spPr>
      </p:pic>
      <p:pic>
        <p:nvPicPr>
          <p:cNvPr id="6" name="図 5" descr="DSC0316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821" y="77760"/>
            <a:ext cx="4320000" cy="324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6470" y="2799360"/>
            <a:ext cx="34648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蛍光</a:t>
            </a:r>
            <a:r>
              <a:rPr kumimoji="1" lang="en-US" altLang="ja-JP" dirty="0" smtClean="0">
                <a:solidFill>
                  <a:srgbClr val="FF0000"/>
                </a:solidFill>
              </a:rPr>
              <a:t>X</a:t>
            </a:r>
            <a:r>
              <a:rPr lang="ja-JP" altLang="en-US" dirty="0" smtClean="0">
                <a:solidFill>
                  <a:srgbClr val="FF0000"/>
                </a:solidFill>
              </a:rPr>
              <a:t>線（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マイクロマッピング装置）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3754" y="2799360"/>
            <a:ext cx="8902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FE-SEM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0247" y="6188428"/>
            <a:ext cx="6216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AFM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78833" y="5865262"/>
            <a:ext cx="249299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試料加工機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（電子顕微鏡観察試料）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1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4" name="図 3" descr="DSC0316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61" y="3551040"/>
            <a:ext cx="4320000" cy="3240000"/>
          </a:xfrm>
          <a:prstGeom prst="rect">
            <a:avLst/>
          </a:prstGeom>
        </p:spPr>
      </p:pic>
      <p:pic>
        <p:nvPicPr>
          <p:cNvPr id="5" name="図 4" descr="DSC031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461" y="3551040"/>
            <a:ext cx="4320000" cy="3240000"/>
          </a:xfrm>
          <a:prstGeom prst="rect">
            <a:avLst/>
          </a:prstGeom>
        </p:spPr>
      </p:pic>
      <p:pic>
        <p:nvPicPr>
          <p:cNvPr id="6" name="図 5" descr="DSC0316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81" y="0"/>
            <a:ext cx="4320000" cy="324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47762" y="2870668"/>
            <a:ext cx="129971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高分解</a:t>
            </a:r>
            <a:r>
              <a:rPr kumimoji="1" lang="en-US" altLang="ja-JP" dirty="0" smtClean="0">
                <a:solidFill>
                  <a:srgbClr val="FF0000"/>
                </a:solidFill>
              </a:rPr>
              <a:t>TEM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0725" y="2879308"/>
            <a:ext cx="71328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STEM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8711" y="6136069"/>
            <a:ext cx="197271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研究室電子レンジ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（寄贈の署名入り）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7812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120</Words>
  <Application>Microsoft Macintosh PowerPoint</Application>
  <PresentationFormat>画面に合わせる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東京理科大学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西尾 圭史</dc:creator>
  <cp:lastModifiedBy>西尾 圭史</cp:lastModifiedBy>
  <cp:revision>5</cp:revision>
  <dcterms:created xsi:type="dcterms:W3CDTF">2014-05-20T23:22:35Z</dcterms:created>
  <dcterms:modified xsi:type="dcterms:W3CDTF">2014-05-21T02:15:23Z</dcterms:modified>
</cp:coreProperties>
</file>